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1291"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706" r:id="rId305"/>
    <p:sldId id="589" r:id="rId306"/>
    <p:sldId id="998" r:id="rId307"/>
    <p:sldId id="856" r:id="rId308"/>
    <p:sldId id="857"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508" r:id="rId326"/>
    <p:sldId id="622" r:id="rId327"/>
    <p:sldId id="1194" r:id="rId328"/>
    <p:sldId id="989" r:id="rId329"/>
    <p:sldId id="1228" r:id="rId330"/>
    <p:sldId id="987" r:id="rId331"/>
    <p:sldId id="623" r:id="rId332"/>
    <p:sldId id="1035"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033" r:id="rId590"/>
    <p:sldId id="1021" r:id="rId591"/>
    <p:sldId id="1022" r:id="rId592"/>
    <p:sldId id="1023" r:id="rId593"/>
    <p:sldId id="1024" r:id="rId594"/>
    <p:sldId id="1025" r:id="rId595"/>
    <p:sldId id="1027" r:id="rId596"/>
    <p:sldId id="1028" r:id="rId597"/>
    <p:sldId id="1029" r:id="rId598"/>
    <p:sldId id="1030" r:id="rId599"/>
    <p:sldId id="1032" r:id="rId600"/>
    <p:sldId id="1031" r:id="rId601"/>
    <p:sldId id="885" r:id="rId602"/>
    <p:sldId id="1074" r:id="rId603"/>
    <p:sldId id="976" r:id="rId604"/>
    <p:sldId id="933" r:id="rId605"/>
    <p:sldId id="954" r:id="rId606"/>
    <p:sldId id="788" r:id="rId607"/>
    <p:sldId id="988" r:id="rId608"/>
    <p:sldId id="1026" r:id="rId609"/>
    <p:sldId id="1106" r:id="rId610"/>
    <p:sldId id="858" r:id="rId6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52"/>
    <a:srgbClr val="FF3399"/>
    <a:srgbClr val="FCCCE1"/>
    <a:srgbClr val="8BCD43"/>
    <a:srgbClr val="0099FF"/>
    <a:srgbClr val="9FCA34"/>
    <a:srgbClr val="D8F6CE"/>
    <a:srgbClr val="00FFFF"/>
    <a:srgbClr val="FFFFFF"/>
    <a:srgbClr val="F5F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notesMaster" Target="notesMasters/notesMaster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52506775"/>
              </p:ext>
            </p:extLst>
          </p:nvPr>
        </p:nvGraphicFramePr>
        <p:xfrm>
          <a:off x="406800" y="612000"/>
          <a:ext cx="11376000" cy="59287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'escape_char']</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'escape_char']</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573016"/>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a:t>
            </a:r>
            <a:r>
              <a:rPr lang="en-IN" dirty="0">
                <a:solidFill>
                  <a:schemeClr val="tx1"/>
                </a:solidFill>
              </a:rPr>
              <a:t>s</a:t>
            </a:r>
            <a:r>
              <a:rPr lang="en-IN" dirty="0">
                <a:solidFill>
                  <a:srgbClr val="669900"/>
                </a:solidFill>
                <a:cs typeface="+mn-cs"/>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35699</TotalTime>
  <Words>53286</Words>
  <Application>Microsoft Office PowerPoint</Application>
  <PresentationFormat>Widescreen</PresentationFormat>
  <Paragraphs>6767</Paragraphs>
  <Slides>610</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610</vt:i4>
      </vt:variant>
    </vt:vector>
  </HeadingPairs>
  <TitlesOfParts>
    <vt:vector size="64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7986</cp:revision>
  <dcterms:created xsi:type="dcterms:W3CDTF">2015-10-09T06:09:34Z</dcterms:created>
  <dcterms:modified xsi:type="dcterms:W3CDTF">2020-11-25T05:27:09Z</dcterms:modified>
</cp:coreProperties>
</file>